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7" autoAdjust="0"/>
    <p:restoredTop sz="96471" autoAdjust="0"/>
  </p:normalViewPr>
  <p:slideViewPr>
    <p:cSldViewPr>
      <p:cViewPr varScale="1">
        <p:scale>
          <a:sx n="71" d="100"/>
          <a:sy n="71" d="100"/>
        </p:scale>
        <p:origin x="-12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CDF8-9156-4433-ABB5-D4E4B68D2933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B041-8DED-4D36-94C3-3A3D73B45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A9C8-2CCA-4BA1-BCFF-C10BDE68D6AD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0F0C-5A0B-40C1-BF2B-2062FC10D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E482-D10B-4F0D-9640-2FFCB24FDC20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DADD-4681-4B9F-BB04-7D8386028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A6E3-8E41-4E5D-8EF1-D556E835143E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8881-A0CB-446F-AE70-538130C5D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EBB0-0ADF-4EC1-BE9B-8BAC1163C204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169C-7706-4DE9-AD96-DE3367938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6CBE-E009-4B4F-8955-8C6A0FD062E0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5A09-6AA9-43EC-A5FC-060466483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C723-4960-4015-82D0-AED9A816D975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6131-F982-439D-BA5F-CB6EC81EC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43D9-6E8E-4966-8A9F-5E3FE48B0BC7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06E1-1E7D-4D65-AD31-0B977FE69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A249-DF39-49EE-BCA8-929D1732AEB1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B679-5028-46AB-8F70-8CD30E15F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4B1A-CC74-4654-A40F-89B61B973A2F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2E62-5A0A-45C4-8724-F0DCF9713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942D-4759-4686-B444-DA9478EE2229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107E-6BCB-4C18-975A-546D8F086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A8A71-DD1B-42D5-AF3C-2195B46438E8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A33834-73A5-4889-90FC-58096C903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244475" y="571500"/>
            <a:ext cx="87757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600" b="1">
              <a:latin typeface="Times New Roman" pitchFamily="18" charset="0"/>
            </a:endParaRPr>
          </a:p>
          <a:p>
            <a:pPr algn="ctr"/>
            <a:endParaRPr lang="ru-RU" sz="3600" b="1">
              <a:latin typeface="Times New Roman" pitchFamily="18" charset="0"/>
            </a:endParaRPr>
          </a:p>
          <a:p>
            <a:pPr algn="ctr"/>
            <a:r>
              <a:rPr lang="ru-RU" sz="4400" b="1">
                <a:latin typeface="Times New Roman" pitchFamily="18" charset="0"/>
              </a:rPr>
              <a:t>Проект</a:t>
            </a:r>
            <a:r>
              <a:rPr lang="ru-RU" sz="4400" b="1"/>
              <a:t>«Зимние виды спорта»</a:t>
            </a:r>
            <a:r>
              <a:rPr lang="ru-RU"/>
              <a:t>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286000" y="3429000"/>
            <a:ext cx="68580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3200"/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al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port-snoubord-kamen-derev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shutterstock_256525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speed-skating-wallpaper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hokkey%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7494e69d5659498cceb5d5a64b7b6e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4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66229b6fdbfb4c487d27ea8172c2d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3001464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g_7b54553a5919d18f9534a7f9fcd1bc08_2_700x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5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323850" y="260350"/>
            <a:ext cx="8569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FF0000"/>
              </a:solidFill>
            </a:endParaRPr>
          </a:p>
          <a:p>
            <a:endParaRPr lang="ru-RU" sz="2400">
              <a:solidFill>
                <a:srgbClr val="FF0000"/>
              </a:solidFill>
            </a:endParaRPr>
          </a:p>
          <a:p>
            <a:endParaRPr lang="ru-RU" sz="3600"/>
          </a:p>
        </p:txBody>
      </p:sp>
      <p:pic>
        <p:nvPicPr>
          <p:cNvPr id="14345" name="Picture 9" descr="0_1153c8_39331a2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6967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6f87b07e854768d7ffffe1307e4a5f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b8723d4968f6029497aed22936d49f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RIAN_023699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7872462d-e170-4ed1-98cf-05a51a8bf5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52229" name="Picture 5" descr="slide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53253" name="Picture 5" descr="slid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54277" name="Picture 5" descr="img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walter-moras-zhivopis-kar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5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item_5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684213" y="8366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pic>
        <p:nvPicPr>
          <p:cNvPr id="17414" name="Picture 6" descr="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kakie-zarplaty-u-biatlonistov-rossii-i-v-drugix-stran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6%20-%20Biathlon_Shutterstock_Martynova%20Anna_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8Gaa9RMV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381</TotalTime>
  <Words>3</Words>
  <Application>Microsoft Office PowerPoint</Application>
  <PresentationFormat>Экран (4:3)</PresentationFormat>
  <Paragraphs>13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Марина</cp:lastModifiedBy>
  <cp:revision>22</cp:revision>
  <dcterms:created xsi:type="dcterms:W3CDTF">2013-03-20T14:09:00Z</dcterms:created>
  <dcterms:modified xsi:type="dcterms:W3CDTF">2018-01-28T20:11:34Z</dcterms:modified>
</cp:coreProperties>
</file>